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CDBDAE-EE70-46C1-A95D-4A1EA40AD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3DDB5D-1432-42D3-B4ED-2BC9D714D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D277D3-AB9B-4B74-984C-A9D2E3DD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8EDFD6-B5B8-43CE-8CFD-F99C99FF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532D6D-23AB-484A-87B7-9F4D8E32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0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D2A1E-0CA1-4E19-BD24-FD91618B8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D95B6-9B78-4E3E-B61A-D3C7DE683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FEC25A-6EFE-490D-B677-5E409C64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A15AE9-A8BC-4ACE-B812-BD1AF299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003E25-A638-4CB0-85A5-A9F854BA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3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4A8DCF4-F9C3-43AE-84FF-5B291DC6E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B115652-7E59-44AD-8120-FBC6D1E19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0FE46-4ABF-47EB-8C87-F8DBF749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120E26-4DC1-4EA7-AA93-A6EBE29B1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6EBF07-A55D-4153-9916-2E4D9756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5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F9CC2D-76EC-4F5C-8379-84BDEBF0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646C77-48B1-4538-859F-0DB30D5B8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4640B8-B9DE-4923-B6B0-AB2E32B7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1C7051-FDF6-4D7B-8147-88921D64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300C25-F027-4CDC-B1B4-02F32FEE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37E5C1-413C-4853-9B7C-9B231A692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670BD-AFB5-43D9-9F23-7A585AA5F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5A3502-4A7E-4C70-B303-B4640180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A36443-D5E7-4538-BB72-09258EC4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15B8A6-96BF-484F-AF2E-295785AC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C075A-F7B6-4E4F-821C-316DC916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F32155-8030-4260-B7FB-AF9CE0A4D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AEF817-339C-47CB-9807-142CAB480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5D38D9-6097-4E27-837C-DBC2BF43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655667-DF5F-46EB-9FAD-FDFEC20C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3DC917-1775-4529-B1BC-4A032209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8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344C5-83C0-43BC-AF29-35120C447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CDE8DA-7835-4C00-9D95-E162D4F9A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0E6D45-EEE0-4EF5-A264-646CF1562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94A62A-E738-4EFF-A17F-56FB3008A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919F13A-55D1-40F7-9FC3-0CC1CEC36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CE7B8B2-E722-40D9-9B69-67D7AA5A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790D90-A6E5-401E-902F-6466AD0C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3D00E-7DFA-462A-AD12-143C0421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1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BB6BE-33C7-4498-8202-8AE5F985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2250B23-4324-4E94-8155-638D2252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D2946C-E7F5-48EB-BFA2-BF383C37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7F3CB3-ED7C-4B54-9919-3E120ED5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65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3F77C68-A0F7-4E9A-BF0B-CD0B75D7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67C8BC9-8257-4173-A5C4-3299C017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0F38F5-FA83-4F6D-A9C6-D740787E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4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A60A8-2320-4726-BD50-EBD1EBF0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84E491-786C-47E2-BACD-0B19A4D8F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8EF7EA-EF32-4FCB-A58C-69A10BF19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322FA7-F605-4B2C-AA0E-C2CA9F71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82257E-AA5B-4802-917E-4A366968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C84983-949E-4555-B6C0-FCA20663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04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16ACC-F0F3-443B-BC04-49DD7CDD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EEF1DF0-2801-47CE-9D57-790153366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B17F9A-85C9-4FA1-8141-B22B31957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F3AEE8-4E87-4548-B023-E97F7CFE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49E922-D871-4548-B939-0CE5BF90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C7DAFE-5233-418A-841A-8B379357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1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E9EF3C-61ED-4320-A2B9-BFC876A4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504D4-70C9-433B-8024-642F70915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032CFA-8DE5-428E-9546-8F2ECF20D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5AF2-9409-4622-BCF1-55EFA776F4D1}" type="datetimeFigureOut">
              <a:rPr lang="en-GB" smtClean="0"/>
              <a:t>05/06/19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DA02DD-6863-4C71-BE1E-162889835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D05F62-5E33-4F3D-8131-E1CD47D0A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D707-857A-48F6-B019-DCF11553A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9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mniale_Danielis" TargetMode="External"/><Relationship Id="rId4" Type="http://schemas.openxmlformats.org/officeDocument/2006/relationships/hyperlink" Target="https://en.wikipedia.org/wiki/Bernard_Gui" TargetMode="External"/><Relationship Id="rId5" Type="http://schemas.openxmlformats.org/officeDocument/2006/relationships/hyperlink" Target="https://en.wikipedia.org/wiki/Council_of_Hertford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histropedia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0B663-DC23-499D-B2FB-138C4B902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en-GB" b="1" dirty="0"/>
              <a:t>Wikipedia and the Ivory Tower: a postcard from the classroom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793EF0C2-EE57-40DD-B754-BF1477FAB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EA627F-0DCF-490F-81BB-41DBE7998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4570" y="965199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en-GB" sz="2000">
                <a:solidFill>
                  <a:srgbClr val="FFFFFF"/>
                </a:solidFill>
              </a:rPr>
              <a:t>Dr Charles West</a:t>
            </a:r>
          </a:p>
          <a:p>
            <a:pPr algn="l"/>
            <a:r>
              <a:rPr lang="en-GB" sz="2000">
                <a:solidFill>
                  <a:srgbClr val="FFFFFF"/>
                </a:solidFill>
              </a:rPr>
              <a:t>@Pseudo_Isidore</a:t>
            </a:r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0" y="166255"/>
            <a:ext cx="1985125" cy="88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312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xmlns="" id="{8549FD4E-31B0-4E3A-AF1A-483FB563453F}"/>
              </a:ext>
            </a:extLst>
          </p:cNvPr>
          <p:cNvSpPr/>
          <p:nvPr/>
        </p:nvSpPr>
        <p:spPr>
          <a:xfrm>
            <a:off x="5309552" y="466725"/>
            <a:ext cx="4015105" cy="3775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F991E6B7-634F-4342-BF25-1ECF90E76A3B}"/>
              </a:ext>
            </a:extLst>
          </p:cNvPr>
          <p:cNvSpPr/>
          <p:nvPr/>
        </p:nvSpPr>
        <p:spPr>
          <a:xfrm>
            <a:off x="4262120" y="2011680"/>
            <a:ext cx="4015105" cy="3775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8A7D3B60-461B-4A49-A223-0BEFC7A29F0E}"/>
              </a:ext>
            </a:extLst>
          </p:cNvPr>
          <p:cNvSpPr/>
          <p:nvPr/>
        </p:nvSpPr>
        <p:spPr>
          <a:xfrm>
            <a:off x="3302000" y="466725"/>
            <a:ext cx="4015105" cy="3775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5604F76-0417-48C3-97B1-8234E711C578}"/>
              </a:ext>
            </a:extLst>
          </p:cNvPr>
          <p:cNvSpPr txBox="1"/>
          <p:nvPr/>
        </p:nvSpPr>
        <p:spPr>
          <a:xfrm>
            <a:off x="7317104" y="1165691"/>
            <a:ext cx="1387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Digital Economy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54D2A2B-B8A8-405E-9F61-6B0C948E2CAB}"/>
              </a:ext>
            </a:extLst>
          </p:cNvPr>
          <p:cNvSpPr txBox="1"/>
          <p:nvPr/>
        </p:nvSpPr>
        <p:spPr>
          <a:xfrm>
            <a:off x="4074160" y="1273810"/>
            <a:ext cx="1387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/>
              <a:t>Cultural Heritage</a:t>
            </a:r>
            <a:endParaRPr lang="en-GB" sz="25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45D40E9-D9A7-46F8-A49E-FBA3DDBC2D90}"/>
              </a:ext>
            </a:extLst>
          </p:cNvPr>
          <p:cNvSpPr txBox="1"/>
          <p:nvPr/>
        </p:nvSpPr>
        <p:spPr>
          <a:xfrm>
            <a:off x="5399008" y="4503251"/>
            <a:ext cx="1741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/>
              <a:t>Universities</a:t>
            </a:r>
          </a:p>
        </p:txBody>
      </p:sp>
      <p:pic>
        <p:nvPicPr>
          <p:cNvPr id="1028" name="Picture 4" descr="Image result for wikipedia icon">
            <a:extLst>
              <a:ext uri="{FF2B5EF4-FFF2-40B4-BE49-F238E27FC236}">
                <a16:creationId xmlns:a16="http://schemas.microsoft.com/office/drawing/2014/main" xmlns="" id="{F178D6BC-9518-4AD6-B17C-C2C20B96A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611" y="2141860"/>
            <a:ext cx="1974180" cy="179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9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" y="46095"/>
            <a:ext cx="4822767" cy="6735328"/>
          </a:xfrm>
        </p:spPr>
      </p:pic>
      <p:sp>
        <p:nvSpPr>
          <p:cNvPr id="5" name="Rectangle 4"/>
          <p:cNvSpPr/>
          <p:nvPr/>
        </p:nvSpPr>
        <p:spPr>
          <a:xfrm>
            <a:off x="5957454" y="379399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000" b="1" dirty="0"/>
              <a:t>HST6089: Wikipedia and Medieval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i="1" dirty="0"/>
              <a:t>“Good to interact with something that seems relevant.”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i="1" dirty="0"/>
              <a:t>“Really enjoyed this module! A completely different approach to studying history.”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000" i="1" dirty="0"/>
          </a:p>
          <a:p>
            <a:r>
              <a:rPr lang="en-GB" sz="3000" i="1" dirty="0"/>
              <a:t>Some pages we’ve created/edited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i="1" dirty="0" err="1">
                <a:hlinkClick r:id="rId3"/>
              </a:rPr>
              <a:t>Somniale</a:t>
            </a:r>
            <a:r>
              <a:rPr lang="en-GB" sz="3000" i="1" dirty="0">
                <a:hlinkClick r:id="rId3"/>
              </a:rPr>
              <a:t> </a:t>
            </a:r>
            <a:r>
              <a:rPr lang="en-GB" sz="3000" i="1" dirty="0" err="1">
                <a:hlinkClick r:id="rId3"/>
              </a:rPr>
              <a:t>Danielis</a:t>
            </a:r>
            <a:endParaRPr lang="en-GB" sz="3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i="1" dirty="0">
                <a:hlinkClick r:id="rId4"/>
              </a:rPr>
              <a:t>Bernard </a:t>
            </a:r>
            <a:r>
              <a:rPr lang="en-GB" sz="3000" i="1" dirty="0" err="1">
                <a:hlinkClick r:id="rId4"/>
              </a:rPr>
              <a:t>Gui</a:t>
            </a:r>
            <a:endParaRPr lang="en-GB" sz="3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000" i="1" dirty="0">
                <a:hlinkClick r:id="rId5"/>
              </a:rPr>
              <a:t>Council of Hertford</a:t>
            </a:r>
            <a:endParaRPr lang="en-GB" sz="3000" i="1" dirty="0"/>
          </a:p>
        </p:txBody>
      </p:sp>
    </p:spTree>
    <p:extLst>
      <p:ext uri="{BB962C8B-B14F-4D97-AF65-F5344CB8AC3E}">
        <p14:creationId xmlns:p14="http://schemas.microsoft.com/office/powerpoint/2010/main" val="340263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417629-5837-4FD4-A89E-52492C1BA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Charles Martel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C24221-4659-425B-B181-269842E63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1" y="1675227"/>
            <a:ext cx="8788398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4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40F00-5BF1-4FBD-B56B-58F796B50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Histropedia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D12B20-DC78-4658-9061-9D7116563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  <a:hlinkClick r:id="rId3"/>
              </a:rPr>
              <a:t>http://histropedia.com/</a:t>
            </a:r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72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6C5FA50-8D52-4617-AF91-5C7B1C835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BDB85-AFA4-4974-8852-D7FC1FD95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Go forth and edit!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xmlns="" id="{E223798C-12AD-4B0C-A50C-D676347D6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wikipedia icon">
            <a:extLst>
              <a:ext uri="{FF2B5EF4-FFF2-40B4-BE49-F238E27FC236}">
                <a16:creationId xmlns:a16="http://schemas.microsoft.com/office/drawing/2014/main" xmlns="" id="{04487465-F680-48E7-B0E5-9C5F9FC98E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2" r="1" b="24556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80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80</Words>
  <Application>Microsoft Macintosh PowerPoint</Application>
  <PresentationFormat>Custom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Wikipedia and the Ivory Tower: a postcard from the classroom </vt:lpstr>
      <vt:lpstr>PowerPoint Presentation</vt:lpstr>
      <vt:lpstr>PowerPoint Presentation</vt:lpstr>
      <vt:lpstr>Charles Martel</vt:lpstr>
      <vt:lpstr>Histropedia</vt:lpstr>
      <vt:lpstr>Go forth and edit!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Wikipedia and the Ivory Tower: a postcard from the classroom </dc:title>
  <dc:creator>Charles West</dc:creator>
  <cp:lastModifiedBy>University of Lincoln</cp:lastModifiedBy>
  <cp:revision>7</cp:revision>
  <dcterms:created xsi:type="dcterms:W3CDTF">2019-06-02T11:57:02Z</dcterms:created>
  <dcterms:modified xsi:type="dcterms:W3CDTF">2019-06-05T12:01:38Z</dcterms:modified>
</cp:coreProperties>
</file>